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544" y="16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A3CDF-AD37-414C-8028-5A94C35FC65E}" type="datetimeFigureOut">
              <a:rPr lang="en-US" smtClean="0"/>
              <a:t>6/4/15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B4520-27CE-4EDB-A200-EE66FF3C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5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E264-40A4-4C9B-832D-47413C510FF8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292D-151A-43F8-A1FC-CD814301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E264-40A4-4C9B-832D-47413C510FF8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292D-151A-43F8-A1FC-CD814301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4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E264-40A4-4C9B-832D-47413C510FF8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292D-151A-43F8-A1FC-CD814301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4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E264-40A4-4C9B-832D-47413C510FF8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292D-151A-43F8-A1FC-CD814301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E264-40A4-4C9B-832D-47413C510FF8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292D-151A-43F8-A1FC-CD814301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E264-40A4-4C9B-832D-47413C510FF8}" type="datetimeFigureOut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292D-151A-43F8-A1FC-CD814301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1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E264-40A4-4C9B-832D-47413C510FF8}" type="datetimeFigureOut">
              <a:rPr lang="en-US" smtClean="0"/>
              <a:t>6/4/15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292D-151A-43F8-A1FC-CD814301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E264-40A4-4C9B-832D-47413C510FF8}" type="datetimeFigureOut">
              <a:rPr lang="en-US" smtClean="0"/>
              <a:t>6/4/15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292D-151A-43F8-A1FC-CD814301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E264-40A4-4C9B-832D-47413C510FF8}" type="datetimeFigureOut">
              <a:rPr lang="en-US" smtClean="0"/>
              <a:t>6/4/15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292D-151A-43F8-A1FC-CD814301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3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E264-40A4-4C9B-832D-47413C510FF8}" type="datetimeFigureOut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292D-151A-43F8-A1FC-CD814301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6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E264-40A4-4C9B-832D-47413C510FF8}" type="datetimeFigureOut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292D-151A-43F8-A1FC-CD814301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E264-40A4-4C9B-832D-47413C510FF8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2292D-151A-43F8-A1FC-CD8143016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3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0670"/>
            <a:ext cx="9144000" cy="2491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29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 Black"/>
                <a:cs typeface="Arial Black"/>
              </a:rPr>
              <a:t>Lessons Learned</a:t>
            </a:r>
            <a:endParaRPr lang="en-US" sz="48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5113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5620904"/>
            <a:ext cx="736600" cy="123709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Staircase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5730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5620904"/>
            <a:ext cx="736600" cy="123709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Bedrooms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24050"/>
            <a:ext cx="4334933" cy="2952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"/>
            <a:ext cx="4419600" cy="331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40" y="3608547"/>
            <a:ext cx="2454460" cy="32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3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5620904"/>
            <a:ext cx="736600" cy="123709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Future Solar Power Plant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86814"/>
            <a:ext cx="7315200" cy="549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8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5620904"/>
            <a:ext cx="736600" cy="123709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Sub-basement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9574"/>
            <a:ext cx="7391400" cy="55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2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5620904"/>
            <a:ext cx="736600" cy="123709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Zoned HVAC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5730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9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5620904"/>
            <a:ext cx="736600" cy="123709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Plumbing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1263316"/>
            <a:ext cx="7355305" cy="55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0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5620904"/>
            <a:ext cx="736600" cy="123709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Electrical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14450"/>
            <a:ext cx="7391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3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5620904"/>
            <a:ext cx="736600" cy="123709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Overview 105-107 Elm St. </a:t>
            </a:r>
            <a:endParaRPr lang="en-US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914400"/>
            <a:ext cx="4038600" cy="6032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Goal: raise a family in OTR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LEED Platinum, Historic Preservation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4-unit (owner-occupied) apartment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2x 1-car garages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Present structure built in 1886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5,400 SF at purchase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4,800 SF at completion + full basement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Purchased: Dec. 2013 for $275,000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Construction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cost: ~$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800,000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The Team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Developer: Elm St. Ventures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General Contractor: Daniels Homes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General Architect: Norris &amp;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Dierkers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LEED/Historic Architect: Steve Hampton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Legal/Financial/Tax Consultant: Don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Longwell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Seller/Partner: 3CDC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Lender: Central Bank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LEED Consultant: SOL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Local Vendors: Greener Stock, Switch,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Cooknee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Keidel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, Rookwood Pottery, &amp; 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more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914400"/>
            <a:ext cx="4038600" cy="634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Financing Structure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Acquisition loan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Construction loan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Mortgage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State Historic Tax Credit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Federal Historic Tax Credit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Federal Solar Investment Tax Credit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City of Cincinnati 15-yr LEED tax abatement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Solarize Cincinnati cash rebate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Duke Energy Rebates</a:t>
            </a: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Biggest Challenge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APPRAISAL</a:t>
            </a: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Lessons Learned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Develop a plan, triple your timeframe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LEED Platinum: Don’t be afraid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Even the most complex financing structure is still accessible</a:t>
            </a:r>
          </a:p>
          <a:p>
            <a:pPr marL="742950" lvl="1" indent="-285750"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229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Reach out anytime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432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Andy Holzhauser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OTR Foundation Trustee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CEO, Greater Cincinnati Energy Alliance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513.309.7081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Andy.Holzhauser@yahoo.com</a:t>
            </a:r>
          </a:p>
        </p:txBody>
      </p:sp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257800"/>
            <a:ext cx="736600" cy="12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9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257800"/>
            <a:ext cx="736600" cy="1237096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89" y="1295399"/>
            <a:ext cx="4182611" cy="559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12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Goal: raise a family in OTR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LEED Platinum, Historic Preservation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4-unit (owner-occupied) apartment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2x 1-car garages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Present structure built in 1886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5,400 SF at purchase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4,800 SF at completion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+ full basement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Purchased: Dec. 2013 for $275,000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Construction cost: ~$800,000</a:t>
            </a:r>
          </a:p>
        </p:txBody>
      </p:sp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257800"/>
            <a:ext cx="736600" cy="12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7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The Team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432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Developer: Elm St. Ventures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General Contractor: Daniels Homes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General Architect: Norris &amp; Dierkers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LEED/Historic Architect: Steve Hampton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Legal/Financial/Tax Consultant: Don Longwell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Seller/Partner: 3CDC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Lender: Central Bank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LEED Consultant: SOL Development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Local Vendors: Greener Stock, Switch, Cooknee, Keidel, Rookwood Pottery, &amp; more</a:t>
            </a:r>
          </a:p>
          <a:p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257800"/>
            <a:ext cx="736600" cy="12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2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Financing Structure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4328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Acquisition loan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Construction loan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Mortgage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State Historic Tax Credit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Federal Historic Tax Credit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Federal Solar Investment Tax Credit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City of Cincinnati 15-yr LEED tax abatement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Solarize Cincinnati cash rebate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Duke Energy Rebates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257800"/>
            <a:ext cx="736600" cy="12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5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Challenges &amp; Lessons Learned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4328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Biggest Challenge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APPRAISAL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Lessons Learned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Develop a plan, triple your timeframe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LEED Platinum: Don’t be afraid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Even the most complex financing structure is still accessible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257800"/>
            <a:ext cx="736600" cy="12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5620904"/>
            <a:ext cx="736600" cy="1237096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9200"/>
            <a:ext cx="297228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The Facade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9200"/>
            <a:ext cx="3235712" cy="441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19200"/>
            <a:ext cx="2794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5620904"/>
            <a:ext cx="736600" cy="123709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The Garage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524000"/>
            <a:ext cx="3308349" cy="4411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1436"/>
            <a:ext cx="4507430" cy="3291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657600"/>
            <a:ext cx="4752474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2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RF logo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5620904"/>
            <a:ext cx="736600" cy="123709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1405-07 Elm: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Baby Approved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3543300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6200"/>
            <a:ext cx="2743200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82" y="0"/>
            <a:ext cx="2737118" cy="3643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862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3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469</Words>
  <Application>Microsoft Macintosh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1405-07 Elm</vt:lpstr>
      <vt:lpstr>1405-07 Elm: </vt:lpstr>
      <vt:lpstr>1405-07 Elm: The Team</vt:lpstr>
      <vt:lpstr>1405-07 Elm: Financing Structure</vt:lpstr>
      <vt:lpstr>1405-07 Elm: Challenges &amp; Lessons Learned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1405-07 Elm: Reach out anytime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Walsh</dc:creator>
  <cp:lastModifiedBy>Thomas Hadley</cp:lastModifiedBy>
  <cp:revision>21</cp:revision>
  <dcterms:created xsi:type="dcterms:W3CDTF">2014-04-08T00:01:25Z</dcterms:created>
  <dcterms:modified xsi:type="dcterms:W3CDTF">2015-06-04T21:36:47Z</dcterms:modified>
</cp:coreProperties>
</file>